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9" r:id="rId5"/>
    <p:sldId id="262" r:id="rId6"/>
    <p:sldId id="269" r:id="rId7"/>
    <p:sldId id="263" r:id="rId8"/>
    <p:sldId id="273" r:id="rId9"/>
    <p:sldId id="274" r:id="rId10"/>
    <p:sldId id="271" r:id="rId11"/>
    <p:sldId id="272" r:id="rId12"/>
    <p:sldId id="264" r:id="rId13"/>
    <p:sldId id="265" r:id="rId14"/>
    <p:sldId id="266" r:id="rId15"/>
    <p:sldId id="270" r:id="rId16"/>
    <p:sldId id="275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63C800-65DC-4F10-B881-A07EB834955B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B869AA7-8077-4581-9B5C-3DE9AB592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inimediaguy.org/wpcontent/uploads/2007/09/tn_head-case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2011/02/17/teachers-union-wisconsin-scott-walker_n_824888.html" TargetMode="External"/><Relationship Id="rId2" Type="http://schemas.openxmlformats.org/officeDocument/2006/relationships/hyperlink" Target="http://www.thenation.com/article/158961/wisconsin-teachers-students-face-uncertain-fut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edailyshow.com/watch/thu-march-3-2011/crisis-in-the-dairyland---for-richer-and-poorer---teachers-and-wall-street" TargetMode="External"/><Relationship Id="rId4" Type="http://schemas.openxmlformats.org/officeDocument/2006/relationships/hyperlink" Target="http://video.foxnews.com/v/4589002/wisconsin-teachers-lead-students-in-anti-walker-chant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z1mo-If2UA&amp;feature=related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tingdisordertreatment.net/eating-disorder-blog/the-impact-of-retouched-photos-on-body-image-disorder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heberry.com/2010/08/16/the-art-of-retouching-20-photo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ACBAu9coUU" TargetMode="External"/><Relationship Id="rId2" Type="http://schemas.openxmlformats.org/officeDocument/2006/relationships/hyperlink" Target="http://www.subliminal-messaging.com/visual-examples-of-subliminal-message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hedailyshow.com/watch/tue-june-21-2011/fox-news-false-statement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yberwise.org/" TargetMode="External"/><Relationship Id="rId2" Type="http://schemas.openxmlformats.org/officeDocument/2006/relationships/hyperlink" Target="http://www.medialit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lit.org/reading-room/five-key-questions-form-foundation-media-inquir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KlJOxwyMWU" TargetMode="External"/><Relationship Id="rId2" Type="http://schemas.openxmlformats.org/officeDocument/2006/relationships/hyperlink" Target="http://www.cyberwise.org/CyberTools4Schools-StoreFina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outube.com/watch?v=IysHjKE2D-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thedailyshow.com/watch/tue-february-14-2012/time-magazine-s-u-s--editi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ckmeme.com/meme/364jl5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609601"/>
            <a:ext cx="8062912" cy="1371600"/>
          </a:xfrm>
        </p:spPr>
        <p:txBody>
          <a:bodyPr/>
          <a:lstStyle/>
          <a:p>
            <a:r>
              <a:rPr lang="en-US" dirty="0" smtClean="0"/>
              <a:t>Media Literacy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62200"/>
            <a:ext cx="2887751" cy="336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593467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 </a:t>
            </a:r>
            <a:r>
              <a:rPr lang="en-US" dirty="0" smtClean="0">
                <a:hlinkClick r:id="rId3"/>
              </a:rPr>
              <a:t>http://minimediaguy.org/wpcontent/uploads/2007/09/tn_head-case.jpg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 of Wisconsin teacher strike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 smtClean="0">
                <a:hlinkClick r:id="rId2"/>
              </a:rPr>
              <a:t>http://www.thenation.com/article/158961/wisconsin-teachers-students-face-uncertain-future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3"/>
              </a:rPr>
              <a:t>http://www.huffingtonpost.com/2011/02/17/teachers-union-wisconsin-scott-walker_n_824888.html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4"/>
              </a:rPr>
              <a:t>http://video.foxnews.com/v/4589002/wisconsin-teachers-lead-students-in-anti-walker-chants</a:t>
            </a:r>
            <a:r>
              <a:rPr lang="en-US" dirty="0" smtClean="0"/>
              <a:t>  (Bonus points for pointing out ironic statements)</a:t>
            </a:r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5"/>
              </a:rPr>
              <a:t>http://www.thedailyshow.com/watch/thu-march-3-2011/crisis-in-the-dairyland---for-richer-and-poorer---teachers-and-wall-street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 What about the medium - </a:t>
            </a:r>
            <a:r>
              <a:rPr lang="en-US" sz="4800" smtClean="0"/>
              <a:t>Can that influence </a:t>
            </a:r>
            <a:r>
              <a:rPr lang="en-US" sz="4800" dirty="0" smtClean="0"/>
              <a:t>our perception of the message?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showing how images are retouched</a:t>
            </a:r>
          </a:p>
          <a:p>
            <a:r>
              <a:rPr lang="en-US" dirty="0" smtClean="0">
                <a:hlinkClick r:id="rId2"/>
              </a:rPr>
              <a:t>http://www.youtube.com/watch?v=sz1mo-If2UA&amp;feature=related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Retouched photo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486400" cy="41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57912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The Impact of Retouched Photos on Body Image Disorders </a:t>
            </a:r>
            <a:r>
              <a:rPr lang="en-US" dirty="0" smtClean="0">
                <a:hlinkClick r:id="rId3"/>
              </a:rPr>
              <a:t>http://www.eatingdisordertreatment.net/eating-disorder-blog/the-impact-of-retouched-photos-on-body-image-disorders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retouched photos</a:t>
            </a:r>
          </a:p>
          <a:p>
            <a:r>
              <a:rPr lang="en-US" dirty="0" smtClean="0">
                <a:hlinkClick r:id="rId2"/>
              </a:rPr>
              <a:t>http://theberry.com/2010/08/16/the-art-of-retouching-20-photos/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Media Manipulation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7039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AdSense</a:t>
            </a:r>
            <a:endParaRPr lang="en-US" dirty="0" smtClean="0"/>
          </a:p>
          <a:p>
            <a:pPr lvl="1"/>
            <a:r>
              <a:rPr lang="en-US" dirty="0" smtClean="0"/>
              <a:t>Google collects data for mining and resale </a:t>
            </a:r>
          </a:p>
          <a:p>
            <a:pPr lvl="1"/>
            <a:r>
              <a:rPr lang="en-US" dirty="0" smtClean="0"/>
              <a:t>Examples: Amazon book recommendations, </a:t>
            </a:r>
            <a:r>
              <a:rPr lang="en-US" dirty="0" err="1" smtClean="0"/>
              <a:t>Facebook</a:t>
            </a:r>
            <a:r>
              <a:rPr lang="en-US" dirty="0" smtClean="0"/>
              <a:t> ads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Subliminal Advertising</a:t>
            </a:r>
          </a:p>
          <a:p>
            <a:pPr lvl="1"/>
            <a:r>
              <a:rPr lang="en-US" dirty="0" smtClean="0">
                <a:hlinkClick r:id="rId2"/>
              </a:rPr>
              <a:t>http://www.cbsnews.com/8301-505123_162-42750795/the-10-best-subliminal-ads-ever-made/ </a:t>
            </a:r>
          </a:p>
          <a:p>
            <a:pPr lvl="1"/>
            <a:r>
              <a:rPr lang="en-US" dirty="0" smtClean="0">
                <a:hlinkClick r:id="rId2"/>
              </a:rPr>
              <a:t>http://www.subliminal-messaging.com/visual-examples-of-subliminal-messages/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Product Placement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http://www.youtube.com/watch?v=wACBAu9coUU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then there is outright lying</a:t>
            </a:r>
            <a:endParaRPr lang="en-US" dirty="0"/>
          </a:p>
        </p:txBody>
      </p:sp>
      <p:pic>
        <p:nvPicPr>
          <p:cNvPr id="1028" name="Picture 4" descr="Jon-Stewart-cc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76400"/>
            <a:ext cx="3528741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Center for Media Literacy </a:t>
            </a:r>
            <a:r>
              <a:rPr lang="en-US" dirty="0" smtClean="0">
                <a:hlinkClick r:id="rId2"/>
              </a:rPr>
              <a:t>http://www.medialit.org/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Cyberwise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http://www.cyberwise.org/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45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dirty="0" smtClean="0"/>
              <a:t>What is most important for students to understand is that all media messages are constructed by people for a purpose… every message has a motive, and ascertaining what that motive is will help students become active, critical viewers.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i="1" dirty="0" smtClean="0"/>
              <a:t>Re-published from Action! in the Classroom, by Daniel R. Greenwood, 2003, Roman &amp; Littlefield, Publishers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686800" cy="488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1" y="5943600"/>
            <a:ext cx="8610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smtClean="0">
                <a:hlinkClick r:id="rId3"/>
              </a:rPr>
              <a:t>http://www.medialit.org/reading-room/five-key-questions-form-foundation-media-inquiry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Cyberwise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7620000" cy="352739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http://www.cyberwise.org/CyberTools4Schools-StoreFinal.html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2" name="Picture 4" descr="C:\Users\mmelaugh\Desktop\CYBERWISE_LOGO_FINAL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971800"/>
            <a:ext cx="6172200" cy="2109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Literacy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298792"/>
          </a:xfrm>
        </p:spPr>
        <p:txBody>
          <a:bodyPr>
            <a:normAutofit/>
          </a:bodyPr>
          <a:lstStyle/>
          <a:p>
            <a:r>
              <a:rPr lang="en-US" dirty="0" smtClean="0"/>
              <a:t>Elementary school examples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>
              <a:hlinkClick r:id="rId2"/>
            </a:endParaRPr>
          </a:p>
        </p:txBody>
      </p:sp>
      <p:pic>
        <p:nvPicPr>
          <p:cNvPr id="3076" name="Picture 4" descr="C:\Users\mmelaugh\Desktop\hqdefau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7432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tu</a:t>
            </a:r>
            <a:r>
              <a:rPr lang="en-US" dirty="0" smtClean="0"/>
              <a:t>, </a:t>
            </a:r>
            <a:r>
              <a:rPr lang="en-US" i="1" dirty="0" smtClean="0"/>
              <a:t>Time Magazine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 descr="C:\Users\mmelaugh\Desktop\safe_ima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the two magazines</a:t>
            </a:r>
          </a:p>
          <a:p>
            <a:pPr lvl="1"/>
            <a:r>
              <a:rPr lang="en-US" dirty="0" smtClean="0"/>
              <a:t>Answer the 5 questions about it</a:t>
            </a:r>
          </a:p>
          <a:p>
            <a:pPr lvl="1"/>
            <a:r>
              <a:rPr lang="en-US" dirty="0" smtClean="0"/>
              <a:t>Compare and contrast among them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Examine together – Wisconsin teacher strike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Point of View</a:t>
            </a:r>
            <a:endParaRPr lang="en-US" dirty="0"/>
          </a:p>
        </p:txBody>
      </p:sp>
      <p:pic>
        <p:nvPicPr>
          <p:cNvPr id="5" name="Picture 4" descr="Teachers What My Friends Thi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219200"/>
            <a:ext cx="6781800" cy="50782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6324600"/>
            <a:ext cx="7468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Quickmeme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http://www.quickmeme.com/meme/364jl5/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Points of View</a:t>
            </a:r>
            <a:endParaRPr lang="en-US" dirty="0"/>
          </a:p>
        </p:txBody>
      </p:sp>
      <p:pic>
        <p:nvPicPr>
          <p:cNvPr id="1026" name="Picture 2" descr="http://www.technologybitsbytesnibbles.info/wp-content/uploads/2012/02/Screen-Shot-2012-02-18-at-12.06.13-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343650" cy="43815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943600"/>
            <a:ext cx="6779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Technology Bits Bites &amp; Nibbles</a:t>
            </a:r>
          </a:p>
          <a:p>
            <a:r>
              <a:rPr lang="en-US" dirty="0" smtClean="0"/>
              <a:t> http://www.technologybitsbytesnibbles.info/archives/7059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304</TotalTime>
  <Words>234</Words>
  <Application>Microsoft Office PowerPoint</Application>
  <PresentationFormat>On-screen Show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Verve</vt:lpstr>
      <vt:lpstr>Media Literacy</vt:lpstr>
      <vt:lpstr>Slide 2</vt:lpstr>
      <vt:lpstr>Slide 3</vt:lpstr>
      <vt:lpstr>Cyberwise</vt:lpstr>
      <vt:lpstr>Media Literacy video</vt:lpstr>
      <vt:lpstr>Et tu, Time Magazine?</vt:lpstr>
      <vt:lpstr>Assignment</vt:lpstr>
      <vt:lpstr>Point of View</vt:lpstr>
      <vt:lpstr>More Points of View</vt:lpstr>
      <vt:lpstr>Coverage of Wisconsin teacher strike</vt:lpstr>
      <vt:lpstr>The Medium</vt:lpstr>
      <vt:lpstr>Image manipulation</vt:lpstr>
      <vt:lpstr>Retouched photo</vt:lpstr>
      <vt:lpstr>Slide 14</vt:lpstr>
      <vt:lpstr>Other Media Manipulation</vt:lpstr>
      <vt:lpstr>And then there is outright lying</vt:lpstr>
      <vt:lpstr>Helpful 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Literacy</dc:title>
  <dc:creator>mmelaugh</dc:creator>
  <cp:lastModifiedBy>mmelaugh</cp:lastModifiedBy>
  <cp:revision>58</cp:revision>
  <dcterms:created xsi:type="dcterms:W3CDTF">2012-02-23T02:19:23Z</dcterms:created>
  <dcterms:modified xsi:type="dcterms:W3CDTF">2012-03-08T20:09:26Z</dcterms:modified>
</cp:coreProperties>
</file>